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1" r:id="rId7"/>
    <p:sldId id="272" r:id="rId8"/>
    <p:sldId id="265" r:id="rId9"/>
    <p:sldId id="266" r:id="rId10"/>
    <p:sldId id="267" r:id="rId11"/>
    <p:sldId id="268" r:id="rId12"/>
    <p:sldId id="269" r:id="rId13"/>
    <p:sldId id="270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.png"/><Relationship Id="rId7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Africa_-_Afrique_-_%D8%A3%D9%81%D8%B1%D9%8A%D9%82%D9%8A%D8%A7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hyperlink" Target="https://creativecommons.org/licenses/by-sa/3.0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C5789A-7581-4EFF-8942-263158CA55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Coopération Abomey – Saint-Hubert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CC3768E-2072-4661-8ADB-0B463805A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4324" y="2733708"/>
            <a:ext cx="1144226" cy="137307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751DFAC-AF87-4580-A68A-5D720D5D3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7979" y="2901661"/>
            <a:ext cx="1685981" cy="105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66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7C380A-9E44-43C3-B327-DAEA329AE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Apport du programme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711313-527B-4739-83B8-761929B272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Archivage avant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51FB4919-B0AE-4987-B00A-D73C8B988A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18141" y="3137030"/>
            <a:ext cx="2704941" cy="1521278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8ED10FC-1437-40BD-93BA-B42BF348CA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BE" dirty="0"/>
              <a:t>Archivage maintenant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F5B62DD8-8F97-43FB-B999-21EAF3A174E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9234303" y="2575252"/>
            <a:ext cx="2600272" cy="195149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55754C0-5F6A-4566-9EEB-4B386517E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685" y="2943808"/>
            <a:ext cx="1929662" cy="3429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C2CF3F8-290C-4E06-B517-39C6FAE23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67" y="4851529"/>
            <a:ext cx="2704942" cy="152127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A591986-FF8C-4409-9774-4A5571C6C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4303" y="4745781"/>
            <a:ext cx="2600272" cy="195149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DDD2915-9881-4FCA-979C-5F63FDB68A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5058" y="3229742"/>
            <a:ext cx="2601794" cy="346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61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1D46E9-B80A-44BF-A8E2-BA34F800B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Apport du programme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B108C5-9BDB-4696-A801-0D48D84E73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/>
              <a:t>Centres secondaires avant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422AFCE-85BD-4C93-ACD7-1F6DC52B58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20153" y="2336873"/>
            <a:ext cx="4835405" cy="692076"/>
          </a:xfrm>
        </p:spPr>
        <p:txBody>
          <a:bodyPr>
            <a:normAutofit/>
          </a:bodyPr>
          <a:lstStyle/>
          <a:p>
            <a:r>
              <a:rPr lang="fr-BE" dirty="0"/>
              <a:t>Centres secondaires maintenant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9FF8CEBC-2DD6-4976-B562-CA3D03AC75F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009172" y="3030539"/>
            <a:ext cx="2054603" cy="1541970"/>
          </a:xfrm>
          <a:prstGeom prst="rect">
            <a:avLst/>
          </a:prstGeom>
        </p:spPr>
      </p:pic>
      <p:pic>
        <p:nvPicPr>
          <p:cNvPr id="1026" name="Picture 2" descr="https://lh3.googleusercontent.com/pw/ACtC-3dCehuJ8FB1AqOcqsowSocW_iAb--TT3K5BbDKIXFhW5WrVTPupIrJI4zKdThV5hvWOJPLuiGfslcjUbi8uxJcmq9rE1v1N8BrsdcTYuhK7b2DWo5OEFVCH9aMSJ9C0DHZCB9Bk69eI7Accv4RpJGpl_Q=w1346-h757-no?authuser=0">
            <a:extLst>
              <a:ext uri="{FF2B5EF4-FFF2-40B4-BE49-F238E27FC236}">
                <a16:creationId xmlns:a16="http://schemas.microsoft.com/office/drawing/2014/main" id="{4AFD1737-35C4-46F3-A658-847693F3BCC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83" y="3160659"/>
            <a:ext cx="2741730" cy="154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2244FE-6485-496E-8F43-072C36F32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839" y="3160660"/>
            <a:ext cx="1855542" cy="32972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98A8457-8354-4662-99B6-CF8B1B8F3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83" y="4915980"/>
            <a:ext cx="2741730" cy="154196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F529A13-A242-4917-BCA5-87EA51EA6E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0955" y="3028950"/>
            <a:ext cx="2054603" cy="154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10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110">
            <a:extLst>
              <a:ext uri="{FF2B5EF4-FFF2-40B4-BE49-F238E27FC236}">
                <a16:creationId xmlns:a16="http://schemas.microsoft.com/office/drawing/2014/main" id="{0E93D5FC-63A0-47A4-A8C7-365881F64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8" name="Picture 112">
            <a:extLst>
              <a:ext uri="{FF2B5EF4-FFF2-40B4-BE49-F238E27FC236}">
                <a16:creationId xmlns:a16="http://schemas.microsoft.com/office/drawing/2014/main" id="{AEC8E9B6-3D7A-4F5B-9DEC-7C109D10F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99" name="Picture 114">
            <a:extLst>
              <a:ext uri="{FF2B5EF4-FFF2-40B4-BE49-F238E27FC236}">
                <a16:creationId xmlns:a16="http://schemas.microsoft.com/office/drawing/2014/main" id="{B46DE350-A6F7-48F8-BC26-39BE38D1D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200" name="Rectangle 116">
            <a:extLst>
              <a:ext uri="{FF2B5EF4-FFF2-40B4-BE49-F238E27FC236}">
                <a16:creationId xmlns:a16="http://schemas.microsoft.com/office/drawing/2014/main" id="{C2A1BCF2-2977-4E81-8823-91321793F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" name="Rectangle 118">
            <a:extLst>
              <a:ext uri="{FF2B5EF4-FFF2-40B4-BE49-F238E27FC236}">
                <a16:creationId xmlns:a16="http://schemas.microsoft.com/office/drawing/2014/main" id="{687BE72E-2DA8-42F0-8ACA-D7572BFA7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02" name="Rectangle 120">
            <a:extLst>
              <a:ext uri="{FF2B5EF4-FFF2-40B4-BE49-F238E27FC236}">
                <a16:creationId xmlns:a16="http://schemas.microsoft.com/office/drawing/2014/main" id="{B5BE027A-FF17-42AB-893D-F9ED42B54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0A6BF853-760E-4DF7-AB6A-63AAA84A5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3" name="Picture 124">
            <a:extLst>
              <a:ext uri="{FF2B5EF4-FFF2-40B4-BE49-F238E27FC236}">
                <a16:creationId xmlns:a16="http://schemas.microsoft.com/office/drawing/2014/main" id="{FB94D82F-0C9D-4E63-8606-48F523916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204" name="Rectangle 126">
            <a:extLst>
              <a:ext uri="{FF2B5EF4-FFF2-40B4-BE49-F238E27FC236}">
                <a16:creationId xmlns:a16="http://schemas.microsoft.com/office/drawing/2014/main" id="{35477540-885C-47C2-9683-E97D30302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EC8170-3CC0-4D22-9C14-C9F0732CD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063262"/>
            <a:ext cx="3739278" cy="26611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Apport du programme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7F4BD0-5445-4BD5-B8E7-B9E90A0FE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0323" y="5101298"/>
            <a:ext cx="3739277" cy="1116622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2000"/>
              <a:t>Création d’un guichet unique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51625AE-B77F-460B-9BF0-BD3EF94700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31" r="2" b="18973"/>
          <a:stretch/>
        </p:blipFill>
        <p:spPr>
          <a:xfrm>
            <a:off x="5449575" y="488844"/>
            <a:ext cx="3368936" cy="3526040"/>
          </a:xfrm>
          <a:prstGeom prst="rect">
            <a:avLst/>
          </a:prstGeom>
        </p:spPr>
      </p:pic>
      <p:sp>
        <p:nvSpPr>
          <p:cNvPr id="184" name="Rectangle 183">
            <a:extLst>
              <a:ext uri="{FF2B5EF4-FFF2-40B4-BE49-F238E27FC236}">
                <a16:creationId xmlns:a16="http://schemas.microsoft.com/office/drawing/2014/main" id="{EEF045D9-C9A5-435C-93C3-A56D8559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679" y="488844"/>
            <a:ext cx="2739690" cy="202283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E8C2A61-F0B0-4F01-9094-C3F1D613A4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095" r="-3" b="32528"/>
          <a:stretch/>
        </p:blipFill>
        <p:spPr>
          <a:xfrm>
            <a:off x="8967679" y="488844"/>
            <a:ext cx="2739690" cy="2022832"/>
          </a:xfrm>
          <a:prstGeom prst="rect">
            <a:avLst/>
          </a:prstGeom>
        </p:spPr>
      </p:pic>
      <p:sp>
        <p:nvSpPr>
          <p:cNvPr id="186" name="Rectangle 185">
            <a:extLst>
              <a:ext uri="{FF2B5EF4-FFF2-40B4-BE49-F238E27FC236}">
                <a16:creationId xmlns:a16="http://schemas.microsoft.com/office/drawing/2014/main" id="{11168CB8-E944-4A09-98E3-BC3EB80C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198" y="4169238"/>
            <a:ext cx="3378077" cy="220937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CEAB9B1-360D-4275-8B4D-F29A991891F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9511" r="-2" b="31435"/>
          <a:stretch/>
        </p:blipFill>
        <p:spPr>
          <a:xfrm>
            <a:off x="5449198" y="4169238"/>
            <a:ext cx="3378077" cy="2209379"/>
          </a:xfrm>
          <a:prstGeom prst="rect">
            <a:avLst/>
          </a:prstGeom>
        </p:spPr>
      </p:pic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CE1C5821-D331-4CD5-ADDA-BE24B90428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9"/>
          <a:srcRect r="1602" b="-5"/>
          <a:stretch/>
        </p:blipFill>
        <p:spPr>
          <a:xfrm>
            <a:off x="8967680" y="2666029"/>
            <a:ext cx="2739691" cy="371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53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57422A-F087-4347-8255-39AA71FF3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Apport du programme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18067C3-5530-48B4-82ED-7A6CA31D51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Informatisation des services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E0DCD5FD-5453-470A-BB34-39E3DA46F1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1123" y="3310719"/>
            <a:ext cx="2953389" cy="1661007"/>
          </a:xfrm>
          <a:prstGeom prst="rect">
            <a:avLst/>
          </a:prstGeom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66B53C91-52F4-4A73-95DD-D9978175A3E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499305" y="3030008"/>
            <a:ext cx="3870944" cy="29051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5A12E3E-3223-4BA0-B342-0E6E78141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263" y="4787272"/>
            <a:ext cx="2953389" cy="1661007"/>
          </a:xfrm>
          <a:prstGeom prst="rect">
            <a:avLst/>
          </a:prstGeom>
        </p:spPr>
      </p:pic>
      <p:sp>
        <p:nvSpPr>
          <p:cNvPr id="10" name="Flèche : pentagone 9">
            <a:extLst>
              <a:ext uri="{FF2B5EF4-FFF2-40B4-BE49-F238E27FC236}">
                <a16:creationId xmlns:a16="http://schemas.microsoft.com/office/drawing/2014/main" id="{92DB3BB4-EDEB-4184-A20A-C0FBD280295F}"/>
              </a:ext>
            </a:extLst>
          </p:cNvPr>
          <p:cNvSpPr/>
          <p:nvPr/>
        </p:nvSpPr>
        <p:spPr>
          <a:xfrm>
            <a:off x="5621307" y="4141222"/>
            <a:ext cx="1137485" cy="643352"/>
          </a:xfrm>
          <a:prstGeom prst="homePlate">
            <a:avLst/>
          </a:prstGeom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39944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A2B8E7-B536-469C-A67B-4B8A2BA71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Abomey, en quelques images…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A7EE77A-F40F-4D1D-8E8F-38FD1266A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2280157"/>
            <a:ext cx="3642536" cy="20485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10F18EF-920D-49F9-9832-77A02A261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875" y="2280157"/>
            <a:ext cx="3642536" cy="20485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D4C6EEA-9B46-48A5-B3BA-BC9AB296F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560" y="2280157"/>
            <a:ext cx="3642536" cy="20485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2BEBD2C-231E-42DF-B4E8-8A5E37D1B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21" y="4603573"/>
            <a:ext cx="3642536" cy="20485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013221B-7A2D-459A-BF58-ABF388296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8875" y="4603573"/>
            <a:ext cx="3642536" cy="204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86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A2B8E7-B536-469C-A67B-4B8A2BA71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Abomey, en quelques images…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38A0E47-A941-4238-8FB5-BB0AD5615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95" y="2224651"/>
            <a:ext cx="2075250" cy="276578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F011436-A6A8-4DF1-A5A8-EC42FD8C0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861" y="2224651"/>
            <a:ext cx="3037159" cy="227862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1E923CF-D83B-48EB-BC7B-CE581B53D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236" y="1981070"/>
            <a:ext cx="2075250" cy="276578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F4917AD-D075-45AD-892B-899D7C264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9317" y="2046109"/>
            <a:ext cx="2075250" cy="276578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0077CE1-2E67-483D-8014-916BC2C90E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395" y="5023835"/>
            <a:ext cx="2430670" cy="182360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E2F1880-3EEF-4167-A660-6C3526B493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7464" y="4568817"/>
            <a:ext cx="1709720" cy="227862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B37FBD9-428E-4A19-90FD-89F6A77409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5518" y="4503273"/>
            <a:ext cx="2478185" cy="185925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0614637-B8E8-4F51-8C8C-600502F45F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97814" y="4568815"/>
            <a:ext cx="1709721" cy="227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15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94C390F-E913-440D-9B8A-FA9E14F35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750634" y="0"/>
            <a:ext cx="6690732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54EC017-D9A1-4C97-8F54-C9CCFDA189E3}"/>
              </a:ext>
            </a:extLst>
          </p:cNvPr>
          <p:cNvSpPr txBox="1"/>
          <p:nvPr/>
        </p:nvSpPr>
        <p:spPr>
          <a:xfrm>
            <a:off x="2750634" y="6858000"/>
            <a:ext cx="66907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>
                <a:hlinkClick r:id="rId3" tooltip="https://commons.wikimedia.org/wiki/Africa_-_Afrique_-_%D8%A3%D9%81%D8%B1%D9%8A%D9%82%D9%8A%D8%A7"/>
              </a:rPr>
              <a:t>Cette photo</a:t>
            </a:r>
            <a:r>
              <a:rPr lang="fr-BE" sz="900"/>
              <a:t> par Auteur inconnu est soumis à la licence </a:t>
            </a:r>
            <a:r>
              <a:rPr lang="fr-BE" sz="900">
                <a:hlinkClick r:id="rId4" tooltip="https://creativecommons.org/licenses/by-sa/3.0/"/>
              </a:rPr>
              <a:t>CC BY-SA</a:t>
            </a:r>
            <a:endParaRPr lang="fr-BE" sz="90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B0F8DE6-E42F-47AA-9887-C8E8E2593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0091" y="2382782"/>
            <a:ext cx="287970" cy="575939"/>
          </a:xfrm>
          <a:prstGeom prst="rect">
            <a:avLst/>
          </a:prstGeo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AEE88B8B-46EF-4A11-9EFE-D82DD45CAB62}"/>
              </a:ext>
            </a:extLst>
          </p:cNvPr>
          <p:cNvSpPr/>
          <p:nvPr/>
        </p:nvSpPr>
        <p:spPr>
          <a:xfrm rot="10167358" flipV="1">
            <a:off x="4917652" y="2105781"/>
            <a:ext cx="1843299" cy="8213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BENIN</a:t>
            </a:r>
          </a:p>
        </p:txBody>
      </p:sp>
    </p:spTree>
    <p:extLst>
      <p:ext uri="{BB962C8B-B14F-4D97-AF65-F5344CB8AC3E}">
        <p14:creationId xmlns:p14="http://schemas.microsoft.com/office/powerpoint/2010/main" val="2851395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94B7F8B-C9FD-449E-BA14-DBF8101A7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949" y="0"/>
            <a:ext cx="5166102" cy="6858000"/>
          </a:xfrm>
          <a:prstGeom prst="rect">
            <a:avLst/>
          </a:prstGeom>
        </p:spPr>
      </p:pic>
      <p:sp>
        <p:nvSpPr>
          <p:cNvPr id="5" name="Flèche : gauche 4">
            <a:extLst>
              <a:ext uri="{FF2B5EF4-FFF2-40B4-BE49-F238E27FC236}">
                <a16:creationId xmlns:a16="http://schemas.microsoft.com/office/drawing/2014/main" id="{DCF3666B-7126-4330-8D13-4F32C3A8DA7B}"/>
              </a:ext>
            </a:extLst>
          </p:cNvPr>
          <p:cNvSpPr/>
          <p:nvPr/>
        </p:nvSpPr>
        <p:spPr>
          <a:xfrm rot="21071459">
            <a:off x="6092423" y="4646644"/>
            <a:ext cx="2304662" cy="10450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ABOMEY</a:t>
            </a:r>
          </a:p>
        </p:txBody>
      </p:sp>
    </p:spTree>
    <p:extLst>
      <p:ext uri="{BB962C8B-B14F-4D97-AF65-F5344CB8AC3E}">
        <p14:creationId xmlns:p14="http://schemas.microsoft.com/office/powerpoint/2010/main" val="3358619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A1FEEB-D743-49D4-8877-0179BB898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Présentation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A6E1E99-C30B-4CE0-B7F6-23B9397B8F0F}"/>
              </a:ext>
            </a:extLst>
          </p:cNvPr>
          <p:cNvSpPr txBox="1"/>
          <p:nvPr/>
        </p:nvSpPr>
        <p:spPr>
          <a:xfrm>
            <a:off x="2463281" y="2183363"/>
            <a:ext cx="338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Bénin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9200F27-4F84-4283-BCFB-6017E23577EA}"/>
              </a:ext>
            </a:extLst>
          </p:cNvPr>
          <p:cNvSpPr txBox="1"/>
          <p:nvPr/>
        </p:nvSpPr>
        <p:spPr>
          <a:xfrm>
            <a:off x="7209453" y="2183363"/>
            <a:ext cx="338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Abomey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759C322-F7E5-489A-8F91-8CAC29FE2C06}"/>
              </a:ext>
            </a:extLst>
          </p:cNvPr>
          <p:cNvSpPr txBox="1"/>
          <p:nvPr/>
        </p:nvSpPr>
        <p:spPr>
          <a:xfrm>
            <a:off x="9427029" y="2183363"/>
            <a:ext cx="338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Saint-Hubert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DBF85D3-670F-48A7-A837-A6D2B5ADB7BB}"/>
              </a:ext>
            </a:extLst>
          </p:cNvPr>
          <p:cNvSpPr txBox="1"/>
          <p:nvPr/>
        </p:nvSpPr>
        <p:spPr>
          <a:xfrm>
            <a:off x="245705" y="2937268"/>
            <a:ext cx="338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Superficie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98B5D4C-7FFB-4794-A372-54C118F4840B}"/>
              </a:ext>
            </a:extLst>
          </p:cNvPr>
          <p:cNvSpPr txBox="1"/>
          <p:nvPr/>
        </p:nvSpPr>
        <p:spPr>
          <a:xfrm>
            <a:off x="2463281" y="2937268"/>
            <a:ext cx="338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114 763 km²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9C33702-9352-4A7B-96FB-49CE8A110BCB}"/>
              </a:ext>
            </a:extLst>
          </p:cNvPr>
          <p:cNvSpPr txBox="1"/>
          <p:nvPr/>
        </p:nvSpPr>
        <p:spPr>
          <a:xfrm>
            <a:off x="7160540" y="2937268"/>
            <a:ext cx="338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142 km²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570F06F-B436-432C-B61E-ABB09D18813B}"/>
              </a:ext>
            </a:extLst>
          </p:cNvPr>
          <p:cNvSpPr txBox="1"/>
          <p:nvPr/>
        </p:nvSpPr>
        <p:spPr>
          <a:xfrm>
            <a:off x="9427029" y="2937268"/>
            <a:ext cx="338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111,16 km²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E2FA940-625A-4626-B40B-D086200C761C}"/>
              </a:ext>
            </a:extLst>
          </p:cNvPr>
          <p:cNvSpPr txBox="1"/>
          <p:nvPr/>
        </p:nvSpPr>
        <p:spPr>
          <a:xfrm>
            <a:off x="245705" y="3429000"/>
            <a:ext cx="338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Population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AF9BD46-8FB4-46F5-8DCD-88F62168769F}"/>
              </a:ext>
            </a:extLst>
          </p:cNvPr>
          <p:cNvSpPr txBox="1"/>
          <p:nvPr/>
        </p:nvSpPr>
        <p:spPr>
          <a:xfrm>
            <a:off x="2463281" y="3429000"/>
            <a:ext cx="338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12 864 634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5054033-9BDE-4B4B-94B0-411CA38E4B35}"/>
              </a:ext>
            </a:extLst>
          </p:cNvPr>
          <p:cNvSpPr txBox="1"/>
          <p:nvPr/>
        </p:nvSpPr>
        <p:spPr>
          <a:xfrm>
            <a:off x="4729770" y="2183363"/>
            <a:ext cx="338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Belgique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B518F11-F786-4954-AE1D-542A289F75C6}"/>
              </a:ext>
            </a:extLst>
          </p:cNvPr>
          <p:cNvSpPr txBox="1"/>
          <p:nvPr/>
        </p:nvSpPr>
        <p:spPr>
          <a:xfrm>
            <a:off x="4729770" y="2937268"/>
            <a:ext cx="338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30 688 km²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0D81AF4-6B5F-4AB2-B356-75639BA48898}"/>
              </a:ext>
            </a:extLst>
          </p:cNvPr>
          <p:cNvSpPr txBox="1"/>
          <p:nvPr/>
        </p:nvSpPr>
        <p:spPr>
          <a:xfrm>
            <a:off x="4729770" y="3429000"/>
            <a:ext cx="338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11 476 279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01E1ED2-306F-4A1F-8C0A-4650D9A4C1E6}"/>
              </a:ext>
            </a:extLst>
          </p:cNvPr>
          <p:cNvSpPr txBox="1"/>
          <p:nvPr/>
        </p:nvSpPr>
        <p:spPr>
          <a:xfrm>
            <a:off x="7160540" y="3429000"/>
            <a:ext cx="338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92 266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35D01D8-DB48-4AE3-9E1E-8CC4B74EAE02}"/>
              </a:ext>
            </a:extLst>
          </p:cNvPr>
          <p:cNvSpPr txBox="1"/>
          <p:nvPr/>
        </p:nvSpPr>
        <p:spPr>
          <a:xfrm>
            <a:off x="9427029" y="3429000"/>
            <a:ext cx="338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5 600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6BA62CC-5C91-455D-9563-887B5579BC7C}"/>
              </a:ext>
            </a:extLst>
          </p:cNvPr>
          <p:cNvSpPr txBox="1"/>
          <p:nvPr/>
        </p:nvSpPr>
        <p:spPr>
          <a:xfrm>
            <a:off x="419878" y="4432041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Abomey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362312F-4709-4EFB-89D5-FC73C68FC143}"/>
              </a:ext>
            </a:extLst>
          </p:cNvPr>
          <p:cNvSpPr txBox="1"/>
          <p:nvPr/>
        </p:nvSpPr>
        <p:spPr>
          <a:xfrm>
            <a:off x="2463281" y="4432041"/>
            <a:ext cx="712284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Chef lieu de la préfecture du département du Zou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7 arrondissements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Capitale historique de l’ancien Dahomey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Palais royaux inscrits au patrimoine de l’humanité par l’UNESCO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Zone de forêt et de savane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Haut lieu touristique du Bénin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Population à faible croissance démographique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Berceau du vaudou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59231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92E479-D3C0-4708-B5C0-B1CA505E6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Projet WBI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3D260DB-4769-4F4F-902F-E05295BEA5F6}"/>
              </a:ext>
            </a:extLst>
          </p:cNvPr>
          <p:cNvSpPr txBox="1"/>
          <p:nvPr/>
        </p:nvSpPr>
        <p:spPr>
          <a:xfrm>
            <a:off x="1006679" y="2810312"/>
            <a:ext cx="9488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BE" dirty="0"/>
              <a:t>Projet de construction d’un module de 4 classes + bibliothèque + salle de lecture dans </a:t>
            </a:r>
          </a:p>
          <a:p>
            <a:r>
              <a:rPr lang="fr-BE" dirty="0"/>
              <a:t>l’école primaire de l’arrondissement de </a:t>
            </a:r>
            <a:r>
              <a:rPr lang="fr-BE" dirty="0" err="1"/>
              <a:t>Djègbé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50353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3AE53F-A991-4AED-9AD8-51E63F732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Apport du projet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6E1F45-FD32-4368-A95B-980703029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4923" y="2183416"/>
            <a:ext cx="4472327" cy="693135"/>
          </a:xfrm>
        </p:spPr>
        <p:txBody>
          <a:bodyPr/>
          <a:lstStyle/>
          <a:p>
            <a:r>
              <a:rPr lang="fr-BE" dirty="0"/>
              <a:t>Le site avant construction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A2BBB1F-E295-4CDC-BE29-10BE0F563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41" y="2889096"/>
            <a:ext cx="2173630" cy="16302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B2EE6CF-19C7-4EA1-8294-2D9C327A7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88" y="4625977"/>
            <a:ext cx="2738608" cy="195666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6AC5BCD-D891-4971-B10B-CD5E16F8B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414" y="4625977"/>
            <a:ext cx="2588782" cy="1942757"/>
          </a:xfrm>
          <a:prstGeom prst="rect">
            <a:avLst/>
          </a:prstGeom>
        </p:spPr>
      </p:pic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756AEADD-A7F7-4481-BC71-A2E196864358}"/>
              </a:ext>
            </a:extLst>
          </p:cNvPr>
          <p:cNvSpPr txBox="1">
            <a:spLocks/>
          </p:cNvSpPr>
          <p:nvPr/>
        </p:nvSpPr>
        <p:spPr>
          <a:xfrm>
            <a:off x="6704750" y="2190369"/>
            <a:ext cx="4472327" cy="6931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/>
              <a:t>Le site après construction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604A79C-72E3-4C3A-9A63-855FC5E57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5417" y="2966318"/>
            <a:ext cx="3876795" cy="183784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078705E-2DFA-4CB8-84A4-B303AE7D62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4449" y="4667410"/>
            <a:ext cx="3647962" cy="178227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5F84746-4726-4C34-A6D8-86455B14F7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0326" y="2876550"/>
            <a:ext cx="1697563" cy="164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54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E535A0-FDBC-41A2-8067-6CCB99E45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Apport du projet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FE2EC9-AE4B-4430-8F45-50E3F9123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Les classes avant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72365A5F-ED21-4C5F-8CB2-56D250E9EA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91886" y="3008859"/>
            <a:ext cx="2593910" cy="1918129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C183DE-08D7-48F2-8FE1-CE6F3F9B3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BE" dirty="0"/>
              <a:t>Les classes après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C64AE6B5-150F-4917-B2C7-70E9D370DAD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594350" y="3067193"/>
            <a:ext cx="3087111" cy="18597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3222F93-59BE-4144-8D42-FAC823A5E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654" y="4337079"/>
            <a:ext cx="2414225" cy="23349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6EC6637-9C7C-4152-9F8C-E150D5251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0587" y="4422430"/>
            <a:ext cx="3706689" cy="224961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303F6F0-0509-4E1C-9175-BC9CD3481D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286" y="2595839"/>
            <a:ext cx="2864317" cy="174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74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B07DD2-B710-46F7-BC97-B77C86BD5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Apport du projet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C172523-B1BB-4B44-83F9-57AAC7EA7003}"/>
              </a:ext>
            </a:extLst>
          </p:cNvPr>
          <p:cNvSpPr txBox="1"/>
          <p:nvPr/>
        </p:nvSpPr>
        <p:spPr>
          <a:xfrm>
            <a:off x="1026367" y="2612571"/>
            <a:ext cx="9114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Augmentation du nombre de classes &gt; diminution de la surpopulation dans les classes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9F7D387-C45B-468F-A72E-E64F3EC45812}"/>
              </a:ext>
            </a:extLst>
          </p:cNvPr>
          <p:cNvSpPr txBox="1"/>
          <p:nvPr/>
        </p:nvSpPr>
        <p:spPr>
          <a:xfrm>
            <a:off x="1026367" y="3059668"/>
            <a:ext cx="4123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Amélioration des conditions de travail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1420FEE-3680-49CC-95A4-7FA0F7FCC80A}"/>
              </a:ext>
            </a:extLst>
          </p:cNvPr>
          <p:cNvSpPr txBox="1"/>
          <p:nvPr/>
        </p:nvSpPr>
        <p:spPr>
          <a:xfrm>
            <a:off x="1026367" y="3529321"/>
            <a:ext cx="4123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Amélioration des conditions sanitaires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C925B6-F1A0-4844-BBBF-571DA8198395}"/>
              </a:ext>
            </a:extLst>
          </p:cNvPr>
          <p:cNvSpPr txBox="1"/>
          <p:nvPr/>
        </p:nvSpPr>
        <p:spPr>
          <a:xfrm>
            <a:off x="1026367" y="3998974"/>
            <a:ext cx="6902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Sensibilisation des populations à l’importance de l’apprentissage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AD7A58-0E53-41DF-925A-78AC4DB36A71}"/>
              </a:ext>
            </a:extLst>
          </p:cNvPr>
          <p:cNvSpPr txBox="1"/>
          <p:nvPr/>
        </p:nvSpPr>
        <p:spPr>
          <a:xfrm>
            <a:off x="1026367" y="4446071"/>
            <a:ext cx="3744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Augmentation du nombre d’élèves</a:t>
            </a:r>
          </a:p>
        </p:txBody>
      </p:sp>
    </p:spTree>
    <p:extLst>
      <p:ext uri="{BB962C8B-B14F-4D97-AF65-F5344CB8AC3E}">
        <p14:creationId xmlns:p14="http://schemas.microsoft.com/office/powerpoint/2010/main" val="3262378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4A277B-131D-42CA-8C4D-F61EBED69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Projets UVCW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76EED78-8A59-4248-B5FA-F5BE21BCBC54}"/>
              </a:ext>
            </a:extLst>
          </p:cNvPr>
          <p:cNvSpPr txBox="1"/>
          <p:nvPr/>
        </p:nvSpPr>
        <p:spPr>
          <a:xfrm>
            <a:off x="970384" y="2491273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OBJECTIFS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9EB461-FDE8-4115-B1C4-1A105D3183C2}"/>
              </a:ext>
            </a:extLst>
          </p:cNvPr>
          <p:cNvSpPr txBox="1"/>
          <p:nvPr/>
        </p:nvSpPr>
        <p:spPr>
          <a:xfrm>
            <a:off x="1707502" y="3293706"/>
            <a:ext cx="894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Amélioration et modernisation des services d’état-civil, de gestion foncière, de GRH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7130A1B-B8DF-4D4B-9A2E-53D4F5491BA9}"/>
              </a:ext>
            </a:extLst>
          </p:cNvPr>
          <p:cNvSpPr txBox="1"/>
          <p:nvPr/>
        </p:nvSpPr>
        <p:spPr>
          <a:xfrm>
            <a:off x="1707502" y="3663038"/>
            <a:ext cx="3009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Sécurisation des systèmes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D2AD16B-94F5-4A9E-9C98-D02C9231DA5A}"/>
              </a:ext>
            </a:extLst>
          </p:cNvPr>
          <p:cNvSpPr txBox="1"/>
          <p:nvPr/>
        </p:nvSpPr>
        <p:spPr>
          <a:xfrm>
            <a:off x="1707502" y="4032370"/>
            <a:ext cx="596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Mobilisation et renforcement des ressources financières</a:t>
            </a:r>
          </a:p>
        </p:txBody>
      </p:sp>
    </p:spTree>
    <p:extLst>
      <p:ext uri="{BB962C8B-B14F-4D97-AF65-F5344CB8AC3E}">
        <p14:creationId xmlns:p14="http://schemas.microsoft.com/office/powerpoint/2010/main" val="3089915958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235</Words>
  <Application>Microsoft Office PowerPoint</Application>
  <PresentationFormat>Grand écran</PresentationFormat>
  <Paragraphs>61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Trebuchet MS</vt:lpstr>
      <vt:lpstr>Wingdings</vt:lpstr>
      <vt:lpstr>Berlin</vt:lpstr>
      <vt:lpstr>Coopération Abomey – Saint-Hubert</vt:lpstr>
      <vt:lpstr>Présentation PowerPoint</vt:lpstr>
      <vt:lpstr>Présentation PowerPoint</vt:lpstr>
      <vt:lpstr>Présentation</vt:lpstr>
      <vt:lpstr>Projet WBI</vt:lpstr>
      <vt:lpstr>Apport du projet</vt:lpstr>
      <vt:lpstr>Apport du projet</vt:lpstr>
      <vt:lpstr>Apport du projet</vt:lpstr>
      <vt:lpstr>Projets UVCW</vt:lpstr>
      <vt:lpstr>Apport du programme</vt:lpstr>
      <vt:lpstr>Apport du programme</vt:lpstr>
      <vt:lpstr>Apport du programme</vt:lpstr>
      <vt:lpstr>Apport du programme</vt:lpstr>
      <vt:lpstr>Abomey, en quelques images…</vt:lpstr>
      <vt:lpstr>Abomey, en quelques images…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Coopération Abomey – Saint-Hubert</dc:title>
  <dc:creator>Frédéric Leroy</dc:creator>
  <cp:lastModifiedBy>Frédéric Leroy</cp:lastModifiedBy>
  <cp:revision>23</cp:revision>
  <dcterms:created xsi:type="dcterms:W3CDTF">2020-09-23T12:30:36Z</dcterms:created>
  <dcterms:modified xsi:type="dcterms:W3CDTF">2020-11-26T09:17:59Z</dcterms:modified>
</cp:coreProperties>
</file>